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2160" y="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61AADD-D979-4B73-9BAE-58F86C549265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B11182-231A-43AF-AB7E-2298C017E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146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Sunday October</a:t>
            </a:r>
            <a:r>
              <a:rPr lang="en-US" baseline="0" dirty="0" smtClean="0"/>
              <a:t> 14, 2012</a:t>
            </a:r>
          </a:p>
          <a:p>
            <a:r>
              <a:rPr lang="en-US" baseline="0" dirty="0" smtClean="0"/>
              <a:t>2:30 p.m.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11182-231A-43AF-AB7E-2298C017EFD7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95CE-3DA2-4AF1-9B2C-25793DF5BD5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2CE4-EFFE-4771-8711-9C98B0261E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95CE-3DA2-4AF1-9B2C-25793DF5BD5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2CE4-EFFE-4771-8711-9C98B0261E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95CE-3DA2-4AF1-9B2C-25793DF5BD5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2CE4-EFFE-4771-8711-9C98B0261E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95CE-3DA2-4AF1-9B2C-25793DF5BD5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2CE4-EFFE-4771-8711-9C98B0261E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95CE-3DA2-4AF1-9B2C-25793DF5BD5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2CE4-EFFE-4771-8711-9C98B0261E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95CE-3DA2-4AF1-9B2C-25793DF5BD5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2CE4-EFFE-4771-8711-9C98B0261E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95CE-3DA2-4AF1-9B2C-25793DF5BD5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2CE4-EFFE-4771-8711-9C98B0261E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95CE-3DA2-4AF1-9B2C-25793DF5BD5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2CE4-EFFE-4771-8711-9C98B0261E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95CE-3DA2-4AF1-9B2C-25793DF5BD5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2CE4-EFFE-4771-8711-9C98B0261E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95CE-3DA2-4AF1-9B2C-25793DF5BD5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2CE4-EFFE-4771-8711-9C98B0261E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95CE-3DA2-4AF1-9B2C-25793DF5BD5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2CE4-EFFE-4771-8711-9C98B0261E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F95CE-3DA2-4AF1-9B2C-25793DF5BD52}" type="datetimeFigureOut">
              <a:rPr lang="en-US" smtClean="0"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62CE4-EFFE-4771-8711-9C98B0261E8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0800" y="381000"/>
            <a:ext cx="3657600" cy="27432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 Special Mass</a:t>
            </a:r>
            <a:b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For All of </a:t>
            </a:r>
            <a:b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God’s Special Children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572000"/>
            <a:ext cx="5486400" cy="1143000"/>
          </a:xfrm>
        </p:spPr>
        <p:txBody>
          <a:bodyPr>
            <a:normAutofit/>
          </a:bodyPr>
          <a:lstStyle/>
          <a:p>
            <a:r>
              <a:rPr lang="en-US" sz="1900" b="1" dirty="0" smtClean="0">
                <a:solidFill>
                  <a:schemeClr val="accent2"/>
                </a:solidFill>
              </a:rPr>
              <a:t>The Parish of St. Joseph-</a:t>
            </a:r>
            <a:r>
              <a:rPr lang="en-US" sz="1900" b="1" dirty="0" err="1" smtClean="0">
                <a:solidFill>
                  <a:schemeClr val="accent2"/>
                </a:solidFill>
              </a:rPr>
              <a:t>St.Thomas</a:t>
            </a:r>
            <a:r>
              <a:rPr lang="en-US" sz="1900" b="1" dirty="0" smtClean="0">
                <a:solidFill>
                  <a:schemeClr val="accent2"/>
                </a:solidFill>
              </a:rPr>
              <a:t> welcomes all children with special needs and their families and friends to a Mass at: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Jesuschildre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228600"/>
            <a:ext cx="2057400" cy="2421402"/>
          </a:xfrm>
          <a:prstGeom prst="rect">
            <a:avLst/>
          </a:prstGeom>
        </p:spPr>
      </p:pic>
      <p:pic>
        <p:nvPicPr>
          <p:cNvPr id="6" name="Picture 5" descr="accessi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76600" y="7467600"/>
            <a:ext cx="1295400" cy="141559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85800" y="3124200"/>
            <a:ext cx="556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Sunday , October 14, 2012 </a:t>
            </a:r>
          </a:p>
          <a:p>
            <a:pPr algn="ctr"/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2:30 p.m.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9200" y="5638800"/>
            <a:ext cx="449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St. Thomas Church</a:t>
            </a:r>
          </a:p>
          <a:p>
            <a:pPr algn="ct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50 Maguire Avenue</a:t>
            </a:r>
          </a:p>
          <a:p>
            <a:pPr algn="ct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Staten Island NY 10309</a:t>
            </a:r>
            <a:endParaRPr 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7696200"/>
            <a:ext cx="228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Low Gluten Altar Breads Available</a:t>
            </a:r>
          </a:p>
          <a:p>
            <a:pPr algn="ctr"/>
            <a:r>
              <a:rPr lang="en-US" dirty="0" smtClean="0"/>
              <a:t>(Less than .01 Gluten Content)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57200" y="71628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Next Mass: November 11, 2012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04800" y="7848600"/>
            <a:ext cx="304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Questions</a:t>
            </a:r>
            <a:r>
              <a:rPr lang="en-US" sz="1400" dirty="0" smtClean="0"/>
              <a:t>? Need directions?</a:t>
            </a:r>
          </a:p>
          <a:p>
            <a:r>
              <a:rPr lang="en-US" sz="1400" dirty="0" smtClean="0"/>
              <a:t>Dietary Concerns?</a:t>
            </a:r>
          </a:p>
          <a:p>
            <a:r>
              <a:rPr lang="en-US" sz="1400" dirty="0" smtClean="0"/>
              <a:t>Call 718-984-1156</a:t>
            </a:r>
          </a:p>
          <a:p>
            <a:r>
              <a:rPr lang="en-US" sz="1400" dirty="0" err="1" smtClean="0"/>
              <a:t>Email:sjstchildofGod@gmail.com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85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 Special Mass For All of  God’s Special Children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Special Mass For All of  God’s Special Children</dc:title>
  <dc:creator>Linda</dc:creator>
  <cp:lastModifiedBy>Valerie Tucci</cp:lastModifiedBy>
  <cp:revision>10</cp:revision>
  <dcterms:created xsi:type="dcterms:W3CDTF">2012-10-02T20:18:58Z</dcterms:created>
  <dcterms:modified xsi:type="dcterms:W3CDTF">2012-10-03T12:48:28Z</dcterms:modified>
</cp:coreProperties>
</file>